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67" r:id="rId4"/>
    <p:sldId id="269" r:id="rId6"/>
    <p:sldId id="270" r:id="rId7"/>
    <p:sldId id="271" r:id="rId8"/>
    <p:sldId id="281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3" r:id="rId17"/>
    <p:sldId id="282" r:id="rId18"/>
    <p:sldId id="280" r:id="rId19"/>
    <p:sldId id="266" r:id="rId20"/>
  </p:sldIdLst>
  <p:sldSz cx="12192000" cy="6858000"/>
  <p:notesSz cx="7104380" cy="10234930"/>
  <p:custDataLst>
    <p:tags r:id="rId24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1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80DB"/>
    <a:srgbClr val="0B308B"/>
    <a:srgbClr val="1554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/>
    <p:restoredTop sz="94660"/>
  </p:normalViewPr>
  <p:slideViewPr>
    <p:cSldViewPr snapToGrid="0" showGuides="1">
      <p:cViewPr varScale="1">
        <p:scale>
          <a:sx n="96" d="100"/>
          <a:sy n="96" d="100"/>
        </p:scale>
        <p:origin x="-108" y="-138"/>
      </p:cViewPr>
      <p:guideLst>
        <p:guide orient="horz" pos="2131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gs" Target="tags/tag53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white"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D900C8F-5188-4C96-96EF-EE9CB393345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>
                <a:latin typeface="Calibri" panose="020F0502020204030204" pitchFamily="34" charset="0"/>
              </a:rPr>
            </a:fld>
            <a:endParaRPr lang="zh-CN" altLang="en-US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封面(logo更清晰版）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6473825"/>
            <a:ext cx="12249150" cy="3841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highlight>
                <a:srgbClr val="1171F1"/>
              </a:highligh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2.png"/><Relationship Id="rId7" Type="http://schemas.openxmlformats.org/officeDocument/2006/relationships/tags" Target="../tags/tag2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KSO_TEMPLATE" hidden="1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图片 1" descr="2026信创赛道内页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 spc="200">
          <a:solidFill>
            <a:schemeClr val="accent1"/>
          </a:solidFill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kern="1200" spc="150">
          <a:solidFill>
            <a:srgbClr val="404040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kern="1200" spc="150">
          <a:solidFill>
            <a:srgbClr val="404040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kern="1200" spc="150">
          <a:solidFill>
            <a:srgbClr val="404040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kern="1200" spc="150">
          <a:solidFill>
            <a:srgbClr val="404040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kern="1200" spc="150">
          <a:solidFill>
            <a:srgbClr val="404040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6" Type="http://schemas.openxmlformats.org/officeDocument/2006/relationships/notesSlide" Target="../notesSlides/notesSlide1.xml"/><Relationship Id="rId25" Type="http://schemas.openxmlformats.org/officeDocument/2006/relationships/slideLayout" Target="../slideLayouts/slideLayout5.xml"/><Relationship Id="rId24" Type="http://schemas.openxmlformats.org/officeDocument/2006/relationships/tags" Target="../tags/tag29.xml"/><Relationship Id="rId23" Type="http://schemas.openxmlformats.org/officeDocument/2006/relationships/tags" Target="../tags/tag28.xml"/><Relationship Id="rId22" Type="http://schemas.openxmlformats.org/officeDocument/2006/relationships/tags" Target="../tags/tag27.xml"/><Relationship Id="rId21" Type="http://schemas.openxmlformats.org/officeDocument/2006/relationships/tags" Target="../tags/tag26.xml"/><Relationship Id="rId20" Type="http://schemas.openxmlformats.org/officeDocument/2006/relationships/tags" Target="../tags/tag25.xml"/><Relationship Id="rId2" Type="http://schemas.openxmlformats.org/officeDocument/2006/relationships/tags" Target="../tags/tag7.xml"/><Relationship Id="rId19" Type="http://schemas.openxmlformats.org/officeDocument/2006/relationships/tags" Target="../tags/tag24.xml"/><Relationship Id="rId18" Type="http://schemas.openxmlformats.org/officeDocument/2006/relationships/tags" Target="../tags/tag23.xml"/><Relationship Id="rId17" Type="http://schemas.openxmlformats.org/officeDocument/2006/relationships/tags" Target="../tags/tag22.xml"/><Relationship Id="rId16" Type="http://schemas.openxmlformats.org/officeDocument/2006/relationships/tags" Target="../tags/tag21.xml"/><Relationship Id="rId15" Type="http://schemas.openxmlformats.org/officeDocument/2006/relationships/tags" Target="../tags/tag20.xml"/><Relationship Id="rId14" Type="http://schemas.openxmlformats.org/officeDocument/2006/relationships/tags" Target="../tags/tag19.xml"/><Relationship Id="rId13" Type="http://schemas.openxmlformats.org/officeDocument/2006/relationships/tags" Target="../tags/tag18.xml"/><Relationship Id="rId12" Type="http://schemas.openxmlformats.org/officeDocument/2006/relationships/tags" Target="../tags/tag17.xml"/><Relationship Id="rId11" Type="http://schemas.openxmlformats.org/officeDocument/2006/relationships/tags" Target="../tags/tag16.xml"/><Relationship Id="rId10" Type="http://schemas.openxmlformats.org/officeDocument/2006/relationships/tags" Target="../tags/tag15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1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956435" y="2645410"/>
            <a:ext cx="7908925" cy="1014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1755">
            <a:spAutoFit/>
          </a:bodyPr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ea"/>
                <a:sym typeface="+mn-ea"/>
              </a:rPr>
              <a:t>作品名称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4079240" y="6065520"/>
            <a:ext cx="366268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XXXXXXXXXX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（参赛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单位名称）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1412240" y="5476875"/>
            <a:ext cx="936752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开放原子电鸿专项赛赛题方向：行业标杆应用案例/ 生态创新软硬产品/融合通信解决方案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1989026" y="2163370"/>
            <a:ext cx="2481192" cy="2104258"/>
            <a:chOff x="1395340" y="1709462"/>
            <a:chExt cx="2481192" cy="2104258"/>
          </a:xfrm>
        </p:grpSpPr>
        <p:sp>
          <p:nvSpPr>
            <p:cNvPr id="6" name="文本框 5"/>
            <p:cNvSpPr txBox="1"/>
            <p:nvPr>
              <p:custDataLst>
                <p:tags r:id="rId1"/>
              </p:custDataLst>
            </p:nvPr>
          </p:nvSpPr>
          <p:spPr>
            <a:xfrm>
              <a:off x="1395340" y="3228945"/>
              <a:ext cx="2481192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p>
              <a:pPr fontAlgn="ctr"/>
              <a:r>
                <a:rPr lang="zh-CN" altLang="en-US" sz="3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>
              <p:custDataLst>
                <p:tags r:id="rId2"/>
              </p:custDataLst>
            </p:nvPr>
          </p:nvSpPr>
          <p:spPr>
            <a:xfrm>
              <a:off x="1463480" y="1709462"/>
              <a:ext cx="1313180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p>
              <a:pPr fontAlgn="ctr"/>
              <a:r>
                <a:rPr lang="zh-CN" altLang="en-US" sz="88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</a:t>
              </a:r>
              <a:endParaRPr lang="zh-CN" altLang="en-US" sz="8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>
              <p:custDataLst>
                <p:tags r:id="rId3"/>
              </p:custDataLst>
            </p:nvPr>
          </p:nvSpPr>
          <p:spPr>
            <a:xfrm>
              <a:off x="2635936" y="2120949"/>
              <a:ext cx="1031051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p>
              <a:pPr fontAlgn="ctr"/>
              <a:r>
                <a:rPr lang="zh-CN" altLang="en-US" sz="66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录</a:t>
              </a:r>
              <a:endParaRPr lang="zh-CN" altLang="en-US" sz="6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>
            <p:custDataLst>
              <p:tags r:id="rId4"/>
            </p:custDataLst>
          </p:nvPr>
        </p:nvGrpSpPr>
        <p:grpSpPr>
          <a:xfrm>
            <a:off x="5884333" y="1047053"/>
            <a:ext cx="4471670" cy="614680"/>
            <a:chOff x="3461" y="4575"/>
            <a:chExt cx="7042" cy="968"/>
          </a:xfrm>
          <a:solidFill>
            <a:srgbClr val="00A1E1"/>
          </a:solidFill>
        </p:grpSpPr>
        <p:sp>
          <p:nvSpPr>
            <p:cNvPr id="40" name="圆角矩形 52"/>
            <p:cNvSpPr/>
            <p:nvPr>
              <p:custDataLst>
                <p:tags r:id="rId5"/>
              </p:custDataLst>
            </p:nvPr>
          </p:nvSpPr>
          <p:spPr>
            <a:xfrm>
              <a:off x="4645" y="4670"/>
              <a:ext cx="5858" cy="779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 useBgFill="1">
          <p:nvSpPr>
            <p:cNvPr id="41" name="椭圆 40"/>
            <p:cNvSpPr/>
            <p:nvPr>
              <p:custDataLst>
                <p:tags r:id="rId6"/>
              </p:custDataLst>
            </p:nvPr>
          </p:nvSpPr>
          <p:spPr>
            <a:xfrm>
              <a:off x="3461" y="4575"/>
              <a:ext cx="972" cy="96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>
            <p:custDataLst>
              <p:tags r:id="rId7"/>
            </p:custDataLst>
          </p:nvPr>
        </p:nvGrpSpPr>
        <p:grpSpPr>
          <a:xfrm>
            <a:off x="5884333" y="1852233"/>
            <a:ext cx="4471670" cy="614680"/>
            <a:chOff x="3461" y="4575"/>
            <a:chExt cx="7042" cy="968"/>
          </a:xfrm>
          <a:solidFill>
            <a:srgbClr val="00A1E1"/>
          </a:solidFill>
        </p:grpSpPr>
        <p:sp>
          <p:nvSpPr>
            <p:cNvPr id="48" name="圆角矩形 52"/>
            <p:cNvSpPr/>
            <p:nvPr>
              <p:custDataLst>
                <p:tags r:id="rId8"/>
              </p:custDataLst>
            </p:nvPr>
          </p:nvSpPr>
          <p:spPr>
            <a:xfrm>
              <a:off x="4645" y="4670"/>
              <a:ext cx="5858" cy="779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 useBgFill="1">
          <p:nvSpPr>
            <p:cNvPr id="49" name="椭圆 48"/>
            <p:cNvSpPr/>
            <p:nvPr>
              <p:custDataLst>
                <p:tags r:id="rId9"/>
              </p:custDataLst>
            </p:nvPr>
          </p:nvSpPr>
          <p:spPr>
            <a:xfrm>
              <a:off x="3461" y="4575"/>
              <a:ext cx="972" cy="96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>
            <p:custDataLst>
              <p:tags r:id="rId10"/>
            </p:custDataLst>
          </p:nvPr>
        </p:nvGrpSpPr>
        <p:grpSpPr>
          <a:xfrm>
            <a:off x="5884333" y="2657413"/>
            <a:ext cx="4471670" cy="614680"/>
            <a:chOff x="3461" y="4575"/>
            <a:chExt cx="7042" cy="968"/>
          </a:xfrm>
          <a:solidFill>
            <a:srgbClr val="00A1E1"/>
          </a:solidFill>
        </p:grpSpPr>
        <p:sp>
          <p:nvSpPr>
            <p:cNvPr id="52" name="圆角矩形 52"/>
            <p:cNvSpPr/>
            <p:nvPr>
              <p:custDataLst>
                <p:tags r:id="rId11"/>
              </p:custDataLst>
            </p:nvPr>
          </p:nvSpPr>
          <p:spPr>
            <a:xfrm>
              <a:off x="4645" y="4669"/>
              <a:ext cx="5858" cy="779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 useBgFill="1">
          <p:nvSpPr>
            <p:cNvPr id="53" name="椭圆 52"/>
            <p:cNvSpPr/>
            <p:nvPr>
              <p:custDataLst>
                <p:tags r:id="rId12"/>
              </p:custDataLst>
            </p:nvPr>
          </p:nvSpPr>
          <p:spPr>
            <a:xfrm>
              <a:off x="3461" y="4575"/>
              <a:ext cx="972" cy="96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>
            <p:custDataLst>
              <p:tags r:id="rId13"/>
            </p:custDataLst>
          </p:nvPr>
        </p:nvGrpSpPr>
        <p:grpSpPr>
          <a:xfrm>
            <a:off x="5884333" y="3462593"/>
            <a:ext cx="4471670" cy="614680"/>
            <a:chOff x="3461" y="4575"/>
            <a:chExt cx="7042" cy="968"/>
          </a:xfrm>
          <a:solidFill>
            <a:srgbClr val="00A1E1"/>
          </a:solidFill>
        </p:grpSpPr>
        <p:sp>
          <p:nvSpPr>
            <p:cNvPr id="56" name="圆角矩形 52"/>
            <p:cNvSpPr/>
            <p:nvPr>
              <p:custDataLst>
                <p:tags r:id="rId14"/>
              </p:custDataLst>
            </p:nvPr>
          </p:nvSpPr>
          <p:spPr>
            <a:xfrm>
              <a:off x="4645" y="4669"/>
              <a:ext cx="5858" cy="779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 useBgFill="1">
          <p:nvSpPr>
            <p:cNvPr id="57" name="椭圆 56"/>
            <p:cNvSpPr/>
            <p:nvPr>
              <p:custDataLst>
                <p:tags r:id="rId15"/>
              </p:custDataLst>
            </p:nvPr>
          </p:nvSpPr>
          <p:spPr>
            <a:xfrm>
              <a:off x="3461" y="4575"/>
              <a:ext cx="972" cy="96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>
            <p:custDataLst>
              <p:tags r:id="rId16"/>
            </p:custDataLst>
          </p:nvPr>
        </p:nvGrpSpPr>
        <p:grpSpPr>
          <a:xfrm>
            <a:off x="5884333" y="4267773"/>
            <a:ext cx="4471670" cy="614680"/>
            <a:chOff x="3461" y="4575"/>
            <a:chExt cx="7042" cy="968"/>
          </a:xfrm>
          <a:solidFill>
            <a:srgbClr val="00A1E1"/>
          </a:solidFill>
        </p:grpSpPr>
        <p:sp>
          <p:nvSpPr>
            <p:cNvPr id="60" name="圆角矩形 52"/>
            <p:cNvSpPr/>
            <p:nvPr>
              <p:custDataLst>
                <p:tags r:id="rId17"/>
              </p:custDataLst>
            </p:nvPr>
          </p:nvSpPr>
          <p:spPr>
            <a:xfrm>
              <a:off x="4645" y="4670"/>
              <a:ext cx="5858" cy="779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 useBgFill="1">
          <p:nvSpPr>
            <p:cNvPr id="61" name="椭圆 60"/>
            <p:cNvSpPr/>
            <p:nvPr>
              <p:custDataLst>
                <p:tags r:id="rId18"/>
              </p:custDataLst>
            </p:nvPr>
          </p:nvSpPr>
          <p:spPr>
            <a:xfrm>
              <a:off x="3461" y="4575"/>
              <a:ext cx="972" cy="96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19"/>
            </p:custDataLst>
          </p:nvPr>
        </p:nvGrpSpPr>
        <p:grpSpPr>
          <a:xfrm>
            <a:off x="5884333" y="5878133"/>
            <a:ext cx="4471670" cy="614680"/>
            <a:chOff x="3461" y="4575"/>
            <a:chExt cx="7042" cy="968"/>
          </a:xfrm>
          <a:solidFill>
            <a:srgbClr val="00A1E1"/>
          </a:solidFill>
        </p:grpSpPr>
        <p:sp>
          <p:nvSpPr>
            <p:cNvPr id="4" name="圆角矩形 52"/>
            <p:cNvSpPr/>
            <p:nvPr>
              <p:custDataLst>
                <p:tags r:id="rId20"/>
              </p:custDataLst>
            </p:nvPr>
          </p:nvSpPr>
          <p:spPr>
            <a:xfrm>
              <a:off x="4645" y="4670"/>
              <a:ext cx="5858" cy="779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 useBgFill="1">
          <p:nvSpPr>
            <p:cNvPr id="5" name="椭圆 4"/>
            <p:cNvSpPr/>
            <p:nvPr>
              <p:custDataLst>
                <p:tags r:id="rId21"/>
              </p:custDataLst>
            </p:nvPr>
          </p:nvSpPr>
          <p:spPr>
            <a:xfrm>
              <a:off x="3461" y="4575"/>
              <a:ext cx="972" cy="96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endParaRPr 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22"/>
            </p:custDataLst>
          </p:nvPr>
        </p:nvGrpSpPr>
        <p:grpSpPr>
          <a:xfrm>
            <a:off x="5884333" y="5072953"/>
            <a:ext cx="4471670" cy="614680"/>
            <a:chOff x="3461" y="4575"/>
            <a:chExt cx="7042" cy="968"/>
          </a:xfrm>
          <a:solidFill>
            <a:srgbClr val="00A1E1"/>
          </a:solidFill>
        </p:grpSpPr>
        <p:sp>
          <p:nvSpPr>
            <p:cNvPr id="8" name="圆角矩形 52"/>
            <p:cNvSpPr/>
            <p:nvPr>
              <p:custDataLst>
                <p:tags r:id="rId23"/>
              </p:custDataLst>
            </p:nvPr>
          </p:nvSpPr>
          <p:spPr>
            <a:xfrm>
              <a:off x="4645" y="4670"/>
              <a:ext cx="5858" cy="779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 useBgFill="1">
          <p:nvSpPr>
            <p:cNvPr id="9" name="椭圆 8"/>
            <p:cNvSpPr/>
            <p:nvPr>
              <p:custDataLst>
                <p:tags r:id="rId24"/>
              </p:custDataLst>
            </p:nvPr>
          </p:nvSpPr>
          <p:spPr>
            <a:xfrm>
              <a:off x="3461" y="4575"/>
              <a:ext cx="972" cy="96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6836410" y="111061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单位简介</a:t>
            </a:r>
            <a:endParaRPr lang="zh-CN" alt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36410" y="191389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国产生态支持</a:t>
            </a:r>
            <a:endParaRPr lang="zh-CN" alt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836410" y="271780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核心技术创新</a:t>
            </a:r>
            <a:endParaRPr lang="zh-CN" alt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36410" y="352171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行业价值体现</a:t>
            </a:r>
            <a:endParaRPr lang="zh-CN" alt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836410" y="4363085"/>
            <a:ext cx="6096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总体质量水平</a:t>
            </a:r>
            <a:endParaRPr lang="zh-CN" alt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836410" y="5132070"/>
            <a:ext cx="6096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供应链风险防范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836410" y="593915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社会经济效益</a:t>
            </a:r>
            <a:endParaRPr lang="zh-CN" alt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5487670" y="1679510"/>
            <a:ext cx="121666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6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6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4328160" y="2787506"/>
            <a:ext cx="3535680" cy="1106805"/>
          </a:xfrm>
          <a:prstGeom prst="rect">
            <a:avLst/>
          </a:prstGeom>
        </p:spPr>
        <p:txBody>
          <a:bodyPr wrap="none">
            <a:spAutoFit/>
          </a:bodyPr>
          <a:p>
            <a:pPr lvl="0" algn="ctr"/>
            <a:r>
              <a:rPr lang="zh-CN" altLang="en-US" sz="6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单位简介</a:t>
            </a:r>
            <a:endParaRPr lang="zh-CN" altLang="en-US" sz="6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5293055" y="3895502"/>
            <a:ext cx="158813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Profile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487670" y="1679510"/>
            <a:ext cx="121666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6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6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0" y="2787506"/>
            <a:ext cx="12192000" cy="11068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/>
            <a:r>
              <a:rPr lang="zh-CN" altLang="en-US" sz="6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国产生态支持</a:t>
            </a:r>
            <a:endParaRPr lang="zh-CN" altLang="en-US" sz="6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785677" y="3895502"/>
            <a:ext cx="262064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Domestic ecological support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5487670" y="1679510"/>
            <a:ext cx="121666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6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6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0" y="2787506"/>
            <a:ext cx="12192000" cy="11068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/>
            <a:r>
              <a:rPr lang="zh-CN" altLang="en-US" sz="6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核心技术</a:t>
            </a:r>
            <a:r>
              <a:rPr lang="zh-CN" altLang="en-US" sz="6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创新</a:t>
            </a:r>
            <a:endParaRPr lang="zh-CN" altLang="en-US" sz="6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4728845" y="3895502"/>
            <a:ext cx="273431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Core technological innovation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487670" y="1679510"/>
            <a:ext cx="121666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6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6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0" y="2787506"/>
            <a:ext cx="12192000" cy="11068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/>
            <a:r>
              <a:rPr lang="zh-CN" altLang="en-US" sz="6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行业价值体现</a:t>
            </a:r>
            <a:endParaRPr lang="zh-CN" altLang="en-US" sz="6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4801235" y="3895502"/>
            <a:ext cx="258953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Industry value embodiment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5487670" y="1679510"/>
            <a:ext cx="121666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6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en-US" altLang="zh-CN" sz="6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3489960" y="2787506"/>
            <a:ext cx="5212080" cy="1106805"/>
          </a:xfrm>
          <a:prstGeom prst="rect">
            <a:avLst/>
          </a:prstGeom>
        </p:spPr>
        <p:txBody>
          <a:bodyPr wrap="none">
            <a:spAutoFit/>
          </a:bodyPr>
          <a:p>
            <a:pPr lvl="0" algn="ctr"/>
            <a:r>
              <a:rPr lang="zh-CN" altLang="en-US" sz="6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总体质量水平</a:t>
            </a:r>
            <a:endParaRPr lang="zh-CN" altLang="en-US" sz="6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5168595" y="3894232"/>
            <a:ext cx="185420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Overall quality level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5487670" y="1680780"/>
            <a:ext cx="121666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6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en-US" altLang="zh-CN" sz="6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-70485" y="2788776"/>
            <a:ext cx="12192000" cy="11068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/>
            <a:r>
              <a:rPr lang="zh-CN" altLang="en-US" sz="6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供应链风险防范</a:t>
            </a:r>
            <a:endParaRPr lang="zh-CN" altLang="en-US" sz="6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4730115" y="3896772"/>
            <a:ext cx="259080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Supply chain risk prevention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5487670" y="1680780"/>
            <a:ext cx="121666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6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</a:t>
            </a:r>
            <a:endParaRPr lang="en-US" altLang="zh-CN" sz="6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-70485" y="2788776"/>
            <a:ext cx="12192000" cy="110680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/>
            <a:r>
              <a:rPr lang="zh-CN" altLang="en-US" sz="6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社会经济效益</a:t>
            </a:r>
            <a:endParaRPr lang="zh-CN" altLang="en-US" sz="6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4876165" y="3896772"/>
            <a:ext cx="229870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Social economic benefits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988637" y="2663992"/>
            <a:ext cx="8214725" cy="1014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自主可控  共创未来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209925" y="4026535"/>
            <a:ext cx="57715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THANK YOU</a:t>
            </a:r>
            <a:endParaRPr lang="en-US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6915"/>
  <p:tag name="KSO_WM_TEMPLATE_MASTER_THUMB_INDEX" val="12"/>
  <p:tag name="KSO_WM_TEMPLATE_THUMBS_INDEX" val="1、4、7、8、10、11、12、13、15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DIAGRAM_VIRTUALLY_FRAME" val="{&quot;height&quot;:408.61732283464573,&quot;left&quot;:348.5833070866141,&quot;top&quot;:77.69511811023622,&quot;width&quot;:466.85}"/>
</p:tagLst>
</file>

<file path=ppt/tags/tag10.xml><?xml version="1.0" encoding="utf-8"?>
<p:tagLst xmlns:p="http://schemas.openxmlformats.org/presentationml/2006/main">
  <p:tag name="KSO_WM_BEAUTIFY_FLAG" val=""/>
  <p:tag name="KSO_WM_DIAGRAM_VIRTUALLY_FRAME" val="{&quot;height&quot;:408.61732283464573,&quot;left&quot;:348.5833070866141,&quot;top&quot;:77.69511811023622,&quot;width&quot;:466.85}"/>
</p:tagLst>
</file>

<file path=ppt/tags/tag11.xml><?xml version="1.0" encoding="utf-8"?>
<p:tagLst xmlns:p="http://schemas.openxmlformats.org/presentationml/2006/main">
  <p:tag name="KSO_WM_BEAUTIFY_FLAG" val=""/>
  <p:tag name="KSO_WM_DIAGRAM_VIRTUALLY_FRAME" val="{&quot;height&quot;:408.61732283464573,&quot;left&quot;:348.5833070866141,&quot;top&quot;:77.69511811023622,&quot;width&quot;:466.85}"/>
</p:tagLst>
</file>

<file path=ppt/tags/tag12.xml><?xml version="1.0" encoding="utf-8"?>
<p:tagLst xmlns:p="http://schemas.openxmlformats.org/presentationml/2006/main">
  <p:tag name="KSO_WM_DIAGRAM_VIRTUALLY_FRAME" val="{&quot;height&quot;:408.61732283464573,&quot;left&quot;:348.5833070866141,&quot;top&quot;:77.69511811023622,&quot;width&quot;:466.85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408.61732283464573,&quot;left&quot;:348.5833070866141,&quot;top&quot;:77.69511811023622,&quot;width&quot;:466.85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408.61732283464573,&quot;left&quot;:348.5833070866141,&quot;top&quot;:77.69511811023622,&quot;width&quot;:466.85}"/>
</p:tagLst>
</file>

<file path=ppt/tags/tag15.xml><?xml version="1.0" encoding="utf-8"?>
<p:tagLst xmlns:p="http://schemas.openxmlformats.org/presentationml/2006/main">
  <p:tag name="KSO_WM_DIAGRAM_VIRTUALLY_FRAME" val="{&quot;height&quot;:408.61732283464573,&quot;left&quot;:348.5833070866141,&quot;top&quot;:77.69511811023622,&quot;width&quot;:466.85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408.61732283464573,&quot;left&quot;:348.5833070866141,&quot;top&quot;:77.69511811023622,&quot;width&quot;:466.85}"/>
</p:tagLst>
</file>

<file path=ppt/tags/tag17.xml><?xml version="1.0" encoding="utf-8"?>
<p:tagLst xmlns:p="http://schemas.openxmlformats.org/presentationml/2006/main">
  <p:tag name="KSO_WM_BEAUTIFY_FLAG" val=""/>
  <p:tag name="KSO_WM_DIAGRAM_VIRTUALLY_FRAME" val="{&quot;height&quot;:408.61732283464573,&quot;left&quot;:348.5833070866141,&quot;top&quot;:77.69511811023622,&quot;width&quot;:466.85}"/>
</p:tagLst>
</file>

<file path=ppt/tags/tag18.xml><?xml version="1.0" encoding="utf-8"?>
<p:tagLst xmlns:p="http://schemas.openxmlformats.org/presentationml/2006/main">
  <p:tag name="KSO_WM_DIAGRAM_VIRTUALLY_FRAME" val="{&quot;height&quot;:408.61732283464573,&quot;left&quot;:348.5833070866141,&quot;top&quot;:77.69511811023622,&quot;width&quot;:466.85}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408.61732283464573,&quot;left&quot;:348.5833070866141,&quot;top&quot;:77.69511811023622,&quot;width&quot;:466.85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408.61732283464573,&quot;left&quot;:348.5833070866141,&quot;top&quot;:77.69511811023622,&quot;width&quot;:466.85}"/>
</p:tagLst>
</file>

<file path=ppt/tags/tag21.xml><?xml version="1.0" encoding="utf-8"?>
<p:tagLst xmlns:p="http://schemas.openxmlformats.org/presentationml/2006/main">
  <p:tag name="KSO_WM_DIAGRAM_VIRTUALLY_FRAME" val="{&quot;height&quot;:408.61732283464573,&quot;left&quot;:348.5833070866141,&quot;top&quot;:77.69511811023622,&quot;width&quot;:466.85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408.61732283464573,&quot;left&quot;:348.5833070866141,&quot;top&quot;:77.69511811023622,&quot;width&quot;:466.85}"/>
</p:tagLst>
</file>

<file path=ppt/tags/tag23.xml><?xml version="1.0" encoding="utf-8"?>
<p:tagLst xmlns:p="http://schemas.openxmlformats.org/presentationml/2006/main">
  <p:tag name="KSO_WM_BEAUTIFY_FLAG" val=""/>
  <p:tag name="KSO_WM_DIAGRAM_VIRTUALLY_FRAME" val="{&quot;height&quot;:408.61732283464573,&quot;left&quot;:348.5833070866141,&quot;top&quot;:77.69511811023622,&quot;width&quot;:466.85}"/>
</p:tagLst>
</file>

<file path=ppt/tags/tag24.xml><?xml version="1.0" encoding="utf-8"?>
<p:tagLst xmlns:p="http://schemas.openxmlformats.org/presentationml/2006/main">
  <p:tag name="KSO_WM_DIAGRAM_VIRTUALLY_FRAME" val="{&quot;height&quot;:408.61732283464573,&quot;left&quot;:348.5833070866141,&quot;top&quot;:77.69511811023622,&quot;width&quot;:453.95}"/>
</p:tagLst>
</file>

<file path=ppt/tags/tag25.xml><?xml version="1.0" encoding="utf-8"?>
<p:tagLst xmlns:p="http://schemas.openxmlformats.org/presentationml/2006/main">
  <p:tag name="KSO_WM_BEAUTIFY_FLAG" val=""/>
  <p:tag name="KSO_WM_DIAGRAM_VIRTUALLY_FRAME" val="{&quot;height&quot;:408.61732283464573,&quot;left&quot;:348.5833070866141,&quot;top&quot;:77.69511811023622,&quot;width&quot;:453.95}"/>
</p:tagLst>
</file>

<file path=ppt/tags/tag26.xml><?xml version="1.0" encoding="utf-8"?>
<p:tagLst xmlns:p="http://schemas.openxmlformats.org/presentationml/2006/main">
  <p:tag name="KSO_WM_BEAUTIFY_FLAG" val=""/>
  <p:tag name="KSO_WM_DIAGRAM_VIRTUALLY_FRAME" val="{&quot;height&quot;:408.61732283464573,&quot;left&quot;:348.5833070866141,&quot;top&quot;:77.69511811023622,&quot;width&quot;:453.95}"/>
</p:tagLst>
</file>

<file path=ppt/tags/tag27.xml><?xml version="1.0" encoding="utf-8"?>
<p:tagLst xmlns:p="http://schemas.openxmlformats.org/presentationml/2006/main">
  <p:tag name="KSO_WM_DIAGRAM_VIRTUALLY_FRAME" val="{&quot;height&quot;:408.61732283464573,&quot;left&quot;:348.5833070866141,&quot;top&quot;:77.69511811023622,&quot;width&quot;:453.95}"/>
</p:tagLst>
</file>

<file path=ppt/tags/tag28.xml><?xml version="1.0" encoding="utf-8"?>
<p:tagLst xmlns:p="http://schemas.openxmlformats.org/presentationml/2006/main">
  <p:tag name="KSO_WM_BEAUTIFY_FLAG" val=""/>
  <p:tag name="KSO_WM_DIAGRAM_VIRTUALLY_FRAME" val="{&quot;height&quot;:408.61732283464573,&quot;left&quot;:348.5833070866141,&quot;top&quot;:77.69511811023622,&quot;width&quot;:453.95}"/>
</p:tagLst>
</file>

<file path=ppt/tags/tag29.xml><?xml version="1.0" encoding="utf-8"?>
<p:tagLst xmlns:p="http://schemas.openxmlformats.org/presentationml/2006/main">
  <p:tag name="KSO_WM_BEAUTIFY_FLAG" val=""/>
  <p:tag name="KSO_WM_DIAGRAM_VIRTUALLY_FRAME" val="{&quot;height&quot;:408.61732283464573,&quot;left&quot;:348.5833070866141,&quot;top&quot;:77.69511811023622,&quot;width&quot;:453.95}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commondata" val="eyJoZGlkIjoiNWQ2ZDU0MzVhMTQ1NTQxODkxOTMzMzExM2Y1ZWI1ZjEifQ=="/>
</p:tagLst>
</file>

<file path=ppt/theme/theme1.xml><?xml version="1.0" encoding="utf-8"?>
<a:theme xmlns:a="http://schemas.openxmlformats.org/drawingml/2006/main" name="1_Office 主题​​">
  <a:themeElements>
    <a:clrScheme name="SM 预置配色-浅色">
      <a:dk1>
        <a:srgbClr val="000000"/>
      </a:dk1>
      <a:lt1>
        <a:srgbClr val="FFFFFF"/>
      </a:lt1>
      <a:dk2>
        <a:srgbClr val="F5F5F8"/>
      </a:dk2>
      <a:lt2>
        <a:srgbClr val="FFFFFF"/>
      </a:lt2>
      <a:accent1>
        <a:srgbClr val="577CCE"/>
      </a:accent1>
      <a:accent2>
        <a:srgbClr val="5999AF"/>
      </a:accent2>
      <a:accent3>
        <a:srgbClr val="5BA080"/>
      </a:accent3>
      <a:accent4>
        <a:srgbClr val="8BAA69"/>
      </a:accent4>
      <a:accent5>
        <a:srgbClr val="D6B250"/>
      </a:accent5>
      <a:accent6>
        <a:srgbClr val="E79647"/>
      </a:accent6>
      <a:hlink>
        <a:srgbClr val="0000FF"/>
      </a:hlink>
      <a:folHlink>
        <a:srgbClr val="FF00FF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365</Words>
  <Application>WPS 演示</Application>
  <PresentationFormat/>
  <Paragraphs>89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Arial</vt:lpstr>
      <vt:lpstr>宋体</vt:lpstr>
      <vt:lpstr>Wingdings</vt:lpstr>
      <vt:lpstr>微软雅黑</vt:lpstr>
      <vt:lpstr>Calibri</vt:lpstr>
      <vt:lpstr>Arial Unicode MS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zhanghengsen</dc:creator>
  <cp:lastModifiedBy>吴沁汶</cp:lastModifiedBy>
  <cp:revision>26</cp:revision>
  <dcterms:created xsi:type="dcterms:W3CDTF">2022-06-30T06:20:00Z</dcterms:created>
  <dcterms:modified xsi:type="dcterms:W3CDTF">2026-02-28T09:32:52Z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2052-12.1.0.22215</vt:lpwstr>
  </property>
  <property fmtid="{D5CDD505-2E9C-101B-9397-08002B2CF9AE}" pid="3" name="ICV">
    <vt:lpwstr>E0756299BDA64425A7611E1ECB17D3CF_13</vt:lpwstr>
  </property>
</Properties>
</file>